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8590D6-615C-7EF0-E5E3-03028EB8DF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92437E-84CF-1DA7-C19D-A43261DF6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DD7A9C-455E-F496-A908-3C52C1A8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46214-8468-498F-AE2C-1C6C0EE4E302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734E91-03FF-D870-1C8D-1D6F2D3BB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5CCA7D-08AB-FF04-3108-8A46F6C48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F948-99FF-4A23-82B3-93EAD02A7A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1825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3DCB10-5AC3-9E06-0198-381DB0E20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4F6FF2B-296B-B7E7-1228-A60EAF705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5A6269-4AD5-47F3-7859-13375ABCF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46214-8468-498F-AE2C-1C6C0EE4E302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651072-4B3B-5086-38BE-83837AC72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EBBFFB-3DCF-71EC-9E65-56F3B8376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F948-99FF-4A23-82B3-93EAD02A7A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8501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BB382CD-B02C-101A-3265-5B58DD39C8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EC671DD-0AF6-7B32-53B9-A9476460DC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23BF6E-C929-B33F-F223-50DEEE627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46214-8468-498F-AE2C-1C6C0EE4E302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2BAC53-51C7-6CB4-D5F3-FCF82CBCB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AF9E65-4279-6C7D-C084-3AA30BAF9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F948-99FF-4A23-82B3-93EAD02A7A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984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816BAE-48C2-B35F-92F4-39DD2BAB1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FFFD86-9232-39D0-7620-AF1A1AE58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EC5E4B-7752-20D8-65EF-2002B252C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46214-8468-498F-AE2C-1C6C0EE4E302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57860B-A5F7-EA53-FD08-5ADC6AD36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006185-B3F2-54DD-FED5-79A5819E3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F948-99FF-4A23-82B3-93EAD02A7A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5652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6343A-DAF7-8287-3E0E-FE2B790C2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3684706-152A-09A1-F487-69E900DE0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0188AB-0B5C-8FE5-ED15-4F7D92CB0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46214-8468-498F-AE2C-1C6C0EE4E302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CC98C3-4604-048F-C111-2D9AC2F0F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0C14D0-8645-F8EB-3503-4579BBD3A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F948-99FF-4A23-82B3-93EAD02A7A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885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4A70BE-DE09-1F15-6B3A-22953CA44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69741D-481D-56DF-B527-221BF013F8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7CBCE6-FD6D-6B89-DB3B-5D06DD1CE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99E123-BBA8-67B5-5294-100E403D9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46214-8468-498F-AE2C-1C6C0EE4E302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191970-BE85-3BBE-55A4-84A1C478C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24D44CF-F66D-3EBC-491A-C15E5FE75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F948-99FF-4A23-82B3-93EAD02A7A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822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2A59C6-41BD-600B-3C35-19A2B80E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FF0320A-7668-2075-B873-1223A0E16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C6A153C-3BBD-731D-5911-B4612AA4E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4EECEF9-9D79-00FA-FFA8-5B7D6CBD91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1B37308-F47B-AD37-B87C-D31CFF49CC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36EF7B3-F146-0E2E-8153-552D22418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46214-8468-498F-AE2C-1C6C0EE4E302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EBDB7B0-6763-3530-9FC2-BA7A0FBC0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76B42D-CEB5-32AC-A0B9-3EB2A81C2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F948-99FF-4A23-82B3-93EAD02A7A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400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7F604-24F0-1EE8-5852-44C7582B4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349CB7-61F2-1661-08D0-67EED1D98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46214-8468-498F-AE2C-1C6C0EE4E302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D30EE42-184C-9A22-5E79-6454EE805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E0F03A-B141-A967-B8F7-C443A47A3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F948-99FF-4A23-82B3-93EAD02A7A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7967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0BC9DC-8E2A-95F7-659B-36CC0C1C8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46214-8468-498F-AE2C-1C6C0EE4E302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3B1CE3E-B1DA-EE30-5575-B6FB59407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5578D4-0F13-7A30-DDAA-19E003023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F948-99FF-4A23-82B3-93EAD02A7A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3110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C33D86-9F7D-B7D1-D00F-2B7F403FF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2274AA-014D-C606-05BB-D21533739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70361C-E8F6-47C3-AD30-49D6389EB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DBF4DEB-9A7D-09A5-D8FB-9774D0476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46214-8468-498F-AE2C-1C6C0EE4E302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B2A67C-2962-C038-5937-6499F6191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155F119-0FBD-22D4-3D44-3C2B194CD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F948-99FF-4A23-82B3-93EAD02A7A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271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C5AB5B-9496-FB17-B617-DEB138C45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35423CC-3395-404E-3671-8677F5FF69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FD387B-6479-6416-347E-09BA9EC26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705AA1-E7A2-6861-DB48-1ADA25516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46214-8468-498F-AE2C-1C6C0EE4E302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2A892F-C253-1F64-32B5-4A4F7AD5F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B1FCA6-2024-C232-B8B4-AC73CC503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F948-99FF-4A23-82B3-93EAD02A7A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062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A50D65A-DF0F-0510-85C7-EC48D8B8D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582610-9702-6A54-C763-147D9B99E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39D745-1E77-1687-E137-EB16B7E889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46214-8468-498F-AE2C-1C6C0EE4E302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8D310A-663A-6087-7FDA-F947E462C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ED83E9-9531-6B7C-0AE6-E0792A4826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FF948-99FF-4A23-82B3-93EAD02A7A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6412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920218-C5A6-3C49-FEBD-EBB7A5F379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Instalación Hadoop Ver. 3.23 en Linux Ubuntu Server 22.04.2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715144E-65D9-76AD-0518-D4917494CD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4527704-E6E3-E984-DC2D-403C76547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8394" y="4103913"/>
            <a:ext cx="2838846" cy="103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23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82103B-A097-F7B1-544A-BB974E71B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Herramientas y pasos vamos a llevar acabo para la instalación: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52D5E6-CE29-6360-D4CD-24A913315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s-ES" dirty="0"/>
              <a:t>Herramientas de virtualización de S.O como VirtualBox.</a:t>
            </a:r>
          </a:p>
          <a:p>
            <a:pPr marL="514350" indent="-514350">
              <a:buAutoNum type="arabicPeriod"/>
            </a:pPr>
            <a:r>
              <a:rPr lang="es-ES" dirty="0"/>
              <a:t>Gestionar instalación de Linux Ubuntu Server 22.04.2.</a:t>
            </a:r>
          </a:p>
          <a:p>
            <a:pPr marL="514350" indent="-514350">
              <a:buAutoNum type="arabicPeriod"/>
            </a:pPr>
            <a:r>
              <a:rPr lang="es-ES" dirty="0"/>
              <a:t>Desde el </a:t>
            </a:r>
            <a:r>
              <a:rPr lang="es-ES" dirty="0" err="1"/>
              <a:t>promt</a:t>
            </a:r>
            <a:r>
              <a:rPr lang="es-ES" dirty="0"/>
              <a:t> del sistema en Linux actualizar todos los paquetes.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s-ES" dirty="0"/>
              <a:t>Instalar el servicio </a:t>
            </a:r>
            <a:r>
              <a:rPr lang="es-ES" dirty="0" err="1"/>
              <a:t>openssh</a:t>
            </a:r>
            <a:r>
              <a:rPr lang="es-ES" dirty="0"/>
              <a:t> y net-</a:t>
            </a:r>
            <a:r>
              <a:rPr lang="es-ES" dirty="0" err="1"/>
              <a:t>tools</a:t>
            </a:r>
            <a:r>
              <a:rPr lang="es-ES" dirty="0"/>
              <a:t>, Añadimos claves y damos permisos.</a:t>
            </a:r>
          </a:p>
          <a:p>
            <a:pPr marL="514350" indent="-514350">
              <a:buAutoNum type="arabicPeriod"/>
            </a:pPr>
            <a:r>
              <a:rPr lang="es-ES" dirty="0"/>
              <a:t>Instalar la versión de java y comprobar que versión dejamos instalada.</a:t>
            </a:r>
          </a:p>
          <a:p>
            <a:pPr marL="514350" indent="-514350">
              <a:buAutoNum type="arabicPeriod"/>
            </a:pPr>
            <a:r>
              <a:rPr lang="es-ES" dirty="0"/>
              <a:t>Descargas y dejamos instalado </a:t>
            </a:r>
            <a:r>
              <a:rPr lang="es-ES" dirty="0" err="1"/>
              <a:t>hadoop</a:t>
            </a:r>
            <a:r>
              <a:rPr lang="es-ES" dirty="0"/>
              <a:t> 3.2.3.</a:t>
            </a:r>
          </a:p>
          <a:p>
            <a:pPr marL="514350" indent="-514350">
              <a:buAutoNum type="arabicPeriod"/>
            </a:pPr>
            <a:r>
              <a:rPr lang="es-ES" dirty="0"/>
              <a:t>Configuración variables de entorno para funcionamiento </a:t>
            </a:r>
            <a:r>
              <a:rPr lang="es-ES" dirty="0" err="1"/>
              <a:t>hadoop</a:t>
            </a:r>
            <a:r>
              <a:rPr lang="es-ES" dirty="0"/>
              <a:t>.</a:t>
            </a:r>
          </a:p>
          <a:p>
            <a:pPr marL="514350" indent="-514350">
              <a:buAutoNum type="arabicPeriod"/>
            </a:pPr>
            <a:endParaRPr lang="es-ES" dirty="0"/>
          </a:p>
          <a:p>
            <a:pPr marL="514350" indent="-514350">
              <a:buAutoNum type="arabicPeriod"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514350" indent="-514350">
              <a:buAutoNum type="arabicPeriod"/>
            </a:pPr>
            <a:endParaRPr lang="es-ES" dirty="0"/>
          </a:p>
          <a:p>
            <a:pPr marL="514350" indent="-514350">
              <a:buAutoNum type="arabicPeriod"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514350" indent="-514350">
              <a:buAutoNum type="arabicPeriod"/>
            </a:pPr>
            <a:endParaRPr lang="es-ES" dirty="0"/>
          </a:p>
          <a:p>
            <a:pPr marL="514350" indent="-514350"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8871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3E85EA-A4FD-E848-60CC-2A803A7FA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0612" y="96819"/>
            <a:ext cx="10493188" cy="6080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/>
              <a:t>8. Editamos y configuramos el fichero hadoop_env.sh.</a:t>
            </a:r>
          </a:p>
          <a:p>
            <a:pPr marL="0" indent="0">
              <a:buNone/>
            </a:pPr>
            <a:r>
              <a:rPr lang="es-ES" dirty="0"/>
              <a:t>9. Descargamos y configuramos el fichero </a:t>
            </a:r>
            <a:r>
              <a:rPr lang="es-ES" dirty="0" err="1"/>
              <a:t>javax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10. Configuramos el archivo core-site.xml</a:t>
            </a:r>
          </a:p>
          <a:p>
            <a:pPr marL="0" indent="0">
              <a:buNone/>
            </a:pPr>
            <a:r>
              <a:rPr lang="es-ES" dirty="0"/>
              <a:t>11. Configuramos el archivo hdfs-site.xml</a:t>
            </a:r>
          </a:p>
          <a:p>
            <a:pPr marL="0" indent="0">
              <a:buNone/>
            </a:pPr>
            <a:r>
              <a:rPr lang="es-ES" dirty="0"/>
              <a:t>12. Configuramos el archivo mapred-site.xml</a:t>
            </a:r>
          </a:p>
          <a:p>
            <a:pPr marL="0" indent="0">
              <a:buNone/>
            </a:pPr>
            <a:r>
              <a:rPr lang="es-ES" dirty="0"/>
              <a:t>13. Configuramos el archivo yarn-site.xml</a:t>
            </a:r>
          </a:p>
          <a:p>
            <a:pPr marL="0" indent="0">
              <a:buNone/>
            </a:pPr>
            <a:r>
              <a:rPr lang="es-ES" dirty="0"/>
              <a:t>14. Damos formato HDFS del </a:t>
            </a:r>
            <a:r>
              <a:rPr lang="es-ES" dirty="0" err="1"/>
              <a:t>NameNode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15. Arrancamos el </a:t>
            </a:r>
            <a:r>
              <a:rPr lang="es-ES" dirty="0" err="1"/>
              <a:t>NameNode</a:t>
            </a:r>
            <a:r>
              <a:rPr lang="es-ES" dirty="0"/>
              <a:t>, </a:t>
            </a:r>
            <a:r>
              <a:rPr lang="es-ES" dirty="0" err="1"/>
              <a:t>DataNode</a:t>
            </a:r>
            <a:r>
              <a:rPr lang="es-ES" dirty="0"/>
              <a:t> y YARN.</a:t>
            </a:r>
          </a:p>
          <a:p>
            <a:pPr marL="0" indent="0">
              <a:buNone/>
            </a:pPr>
            <a:r>
              <a:rPr lang="es-ES" dirty="0"/>
              <a:t>16. Revisamos si todas las conexiones funciona:</a:t>
            </a:r>
          </a:p>
          <a:p>
            <a:pPr marL="0" indent="0">
              <a:buNone/>
            </a:pPr>
            <a:r>
              <a:rPr lang="es-ES" dirty="0"/>
              <a:t> </a:t>
            </a:r>
          </a:p>
          <a:p>
            <a:pPr marL="0" indent="0">
              <a:buNone/>
            </a:pPr>
            <a:r>
              <a:rPr lang="es-ES" dirty="0"/>
              <a:t>     hadoop:9870</a:t>
            </a:r>
            <a:r>
              <a:rPr lang="es-ES" dirty="0">
                <a:sym typeface="Wingdings" panose="05000000000000000000" pitchFamily="2" charset="2"/>
              </a:rPr>
              <a:t> Sera para </a:t>
            </a:r>
            <a:r>
              <a:rPr lang="es-ES" dirty="0" err="1">
                <a:sym typeface="Wingdings" panose="05000000000000000000" pitchFamily="2" charset="2"/>
              </a:rPr>
              <a:t>NameNode</a:t>
            </a:r>
            <a:endParaRPr lang="es-E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s-ES" dirty="0"/>
              <a:t>     hadoop:9864 </a:t>
            </a:r>
            <a:r>
              <a:rPr lang="es-ES" dirty="0">
                <a:sym typeface="Wingdings" panose="05000000000000000000" pitchFamily="2" charset="2"/>
              </a:rPr>
              <a:t> Sera para </a:t>
            </a:r>
            <a:r>
              <a:rPr lang="es-ES" dirty="0" err="1">
                <a:sym typeface="Wingdings" panose="05000000000000000000" pitchFamily="2" charset="2"/>
              </a:rPr>
              <a:t>DataNode</a:t>
            </a:r>
            <a:endParaRPr lang="es-E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s-ES" dirty="0">
                <a:sym typeface="Wingdings" panose="05000000000000000000" pitchFamily="2" charset="2"/>
              </a:rPr>
              <a:t>     hadoop:8088  Sera para el HDFS de nuestro </a:t>
            </a:r>
            <a:r>
              <a:rPr lang="es-ES" dirty="0" err="1">
                <a:sym typeface="Wingdings" panose="05000000000000000000" pitchFamily="2" charset="2"/>
              </a:rPr>
              <a:t>Cluster</a:t>
            </a:r>
            <a:r>
              <a:rPr lang="es-ES" dirty="0">
                <a:sym typeface="Wingdings" panose="05000000000000000000" pitchFamily="2" charset="2"/>
              </a:rPr>
              <a:t>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0408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202</Words>
  <Application>Microsoft Office PowerPoint</Application>
  <PresentationFormat>Panorámica</PresentationFormat>
  <Paragraphs>30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Instalación Hadoop Ver. 3.23 en Linux Ubuntu Server 22.04.2</vt:lpstr>
      <vt:lpstr>Herramientas y pasos vamos a llevar acabo para la instalación: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Instalación Hadoop Ver. 3.23 en Linux Ubuntu Server 22.04.2</dc:title>
  <dc:creator>Paco Roman</dc:creator>
  <cp:lastModifiedBy>Paco Roman</cp:lastModifiedBy>
  <cp:revision>4</cp:revision>
  <dcterms:created xsi:type="dcterms:W3CDTF">2023-07-12T09:20:39Z</dcterms:created>
  <dcterms:modified xsi:type="dcterms:W3CDTF">2023-07-12T10:00:58Z</dcterms:modified>
</cp:coreProperties>
</file>